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23B98-9E83-4EC7-A232-A49ABD9891C4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ACF0-BFC0-48EF-8FB4-42A50E6BCF23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ACF0-BFC0-48EF-8FB4-42A50E6BCF23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B35730-BCF4-4396-B8B9-CDCD4DB8B04E}" type="datetimeFigureOut">
              <a:rPr lang="bg-BG" smtClean="0"/>
              <a:pPr/>
              <a:t>2.1.2018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My%20Documents\&#1054;&#1041;&#1065;&#1048;&#1053;&#1040;%20%20&#1063;&#1048;&#1055;&#1056;&#1054;&#1042;&#1062;&#1048;_files\image00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Office_Excel1.xls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Office_Excel2.xls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Microsoft_Office_Excel_97-2003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089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6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ОБЩИНА ЧИПРОВЦИ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гр. Чипровци 3460, бул. „Петър Парчевич” №45, </a:t>
            </a:r>
            <a:r>
              <a:rPr lang="bg-BG" sz="1300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. Монтана</a:t>
            </a:r>
            <a:br>
              <a:rPr lang="bg-BG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тел. 09554/2828, факс 09554/9613,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de-DE" sz="1300" dirty="0" smtClean="0">
                <a:latin typeface="Times New Roman" pitchFamily="18" charset="0"/>
                <a:cs typeface="Times New Roman" pitchFamily="18" charset="0"/>
              </a:rPr>
              <a:t>: chiprovci@mail.bg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406640" cy="4387248"/>
          </a:xfrm>
        </p:spPr>
        <p:txBody>
          <a:bodyPr/>
          <a:lstStyle/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ПРОЕКТОБЮДЖЕТ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 ЧИПРОВЦИ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2018 ГОДИНА</a:t>
            </a:r>
            <a:endParaRPr lang="bg-BG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Картина 3" descr="Description: C:\My Documents\ОБЩИНА  ЧИПРОВЦИ_files\image002.jpg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6832"/>
            <a:ext cx="936104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406640" cy="260790"/>
          </a:xfrm>
        </p:spPr>
        <p:txBody>
          <a:bodyPr>
            <a:noAutofit/>
          </a:bodyPr>
          <a:lstStyle/>
          <a:p>
            <a:pPr algn="ctr"/>
            <a:r>
              <a:rPr lang="bg-BG" sz="1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ОБЩИНА ЧИПРОВЦИ</a:t>
            </a: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ПРОЕКТОБЮДЖЕТ 2017</a:t>
            </a:r>
            <a:endParaRPr lang="bg-BG" sz="1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406640" cy="50405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Проектобюджетът на Община Чипровци е съставен при спазване на показателите на чл. 45, ал. 1 от ЗПФ, натуралните и стойностни показатели за прилагане на стандартите в делегираните от държавата дейности за 2018 г. и бюджетната прогноза за постъпленията от местни приходи и на разходите за местни дейности.</a:t>
            </a:r>
          </a:p>
          <a:p>
            <a:pPr algn="just">
              <a:buFont typeface="Wingdings" pitchFamily="2" charset="2"/>
              <a:buChar char="q"/>
            </a:pPr>
            <a:endParaRPr lang="bg-BG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Проектобюджетът е разработен за делегирани от държавата дейности, местни дейности и </a:t>
            </a:r>
            <a:r>
              <a:rPr lang="bg-BG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дофинансирани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държавни дейности, със съдействието на кметове на кметства, кметски наместници и ръководители на бюджетни звена.</a:t>
            </a:r>
          </a:p>
          <a:p>
            <a:pPr>
              <a:buFont typeface="Wingdings" pitchFamily="2" charset="2"/>
              <a:buChar char="q"/>
            </a:pPr>
            <a:endParaRPr lang="bg-BG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bg-BG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075240" cy="475918"/>
          </a:xfrm>
        </p:spPr>
        <p:txBody>
          <a:bodyPr>
            <a:noAutofit/>
          </a:bodyPr>
          <a:lstStyle/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ПРОЕКТОБЮДЖЕТЪТ НА ОБЩИНА ЧИПРОВЦИ ВКЛЮЧВА: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67544" y="1196752"/>
            <a:ext cx="8208912" cy="504056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 А. ПРИХОДИ					     3 422 078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8215064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1100" b="1" dirty="0" smtClean="0"/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ДАНЪЧНИ ПРИХОДИ				        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113 000</a:t>
            </a:r>
            <a:endParaRPr lang="bg-BG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Патентен данък					              500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Данък върху недвижимите имоти                           30 000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Данък върху превозни средства                              70 000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Данък при придобиване на имущество                 12 000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Туристически данък				             500</a:t>
            </a:r>
          </a:p>
          <a:p>
            <a:pPr>
              <a:buNone/>
            </a:pPr>
            <a:endParaRPr lang="bg-BG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II. НЕДАНЪЧНИ ПРИХОДИ			      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725 229</a:t>
            </a:r>
            <a:endParaRPr lang="bg-BG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Такси                                                                          200 000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Доходи от собственост                                             468 229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Глоби и лихви                                                             10 000</a:t>
            </a:r>
          </a:p>
          <a:p>
            <a:pPr>
              <a:buNone/>
            </a:pPr>
            <a:endParaRPr lang="bg-BG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bg-BG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5240" cy="619934"/>
          </a:xfrm>
        </p:spPr>
        <p:txBody>
          <a:bodyPr/>
          <a:lstStyle/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ПРОЕКТОБЮДЖЕТЪТ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ОБЩИНА ЧИПРОВЦИ ВКЛЮЧВА:</a:t>
            </a:r>
            <a:endParaRPr lang="bg-BG" sz="2400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539552" y="1340768"/>
            <a:ext cx="8153400" cy="4752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Други неданъчни приходи                                2 000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Приходи от разпореждане с                            65 000                                     общинска собственост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Приходи от концесии                                       30 000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Внесен ДДС и други данъци		    -50 000</a:t>
            </a:r>
          </a:p>
          <a:p>
            <a:pPr>
              <a:buNone/>
            </a:pPr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III. СУБСИДИЯ ОТ РБ                                  1 741 786</a:t>
            </a:r>
          </a:p>
          <a:p>
            <a:pPr>
              <a:buNone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V. ТРАНСФЕРИ И ВБЗ			    -40 440</a:t>
            </a:r>
          </a:p>
          <a:p>
            <a:pPr>
              <a:buNone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V. ПРЕХОДЕН ОСТАТЪК                               882 503   </a:t>
            </a: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216778"/>
            <a:ext cx="8712968" cy="475918"/>
          </a:xfrm>
        </p:spPr>
        <p:txBody>
          <a:bodyPr>
            <a:normAutofit/>
          </a:bodyPr>
          <a:lstStyle/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               ПРОЕКТОБЮДЖЕТЪТ НА ОБЩИНА ЧИПРОВЦИ ВКЛЮЧВА:</a:t>
            </a:r>
            <a:endParaRPr lang="bg-BG" sz="1800" dirty="0"/>
          </a:p>
        </p:txBody>
      </p:sp>
      <p:graphicFrame>
        <p:nvGraphicFramePr>
          <p:cNvPr id="9" name="Контейнер за съдържание 8"/>
          <p:cNvGraphicFramePr>
            <a:graphicFrameLocks noChangeAspect="1"/>
          </p:cNvGraphicFramePr>
          <p:nvPr>
            <p:ph sz="half" idx="1"/>
          </p:nvPr>
        </p:nvGraphicFramePr>
        <p:xfrm>
          <a:off x="1665288" y="1425575"/>
          <a:ext cx="5678487" cy="4221163"/>
        </p:xfrm>
        <a:graphic>
          <a:graphicData uri="http://schemas.openxmlformats.org/presentationml/2006/ole">
            <p:oleObj spid="_x0000_s2052" name="Работен лист" r:id="rId3" imgW="5791230" imgH="430539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/>
          <p:cNvGraphicFramePr>
            <a:graphicFrameLocks noChangeAspect="1"/>
          </p:cNvGraphicFramePr>
          <p:nvPr>
            <p:ph sz="half" idx="1"/>
          </p:nvPr>
        </p:nvGraphicFramePr>
        <p:xfrm>
          <a:off x="900113" y="863600"/>
          <a:ext cx="8056562" cy="6370638"/>
        </p:xfrm>
        <a:graphic>
          <a:graphicData uri="http://schemas.openxmlformats.org/presentationml/2006/ole">
            <p:oleObj spid="_x0000_s3074" name="Работен лист" r:id="rId3" imgW="7010280" imgH="554355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/>
          <p:cNvGraphicFramePr>
            <a:graphicFrameLocks noChangeAspect="1"/>
          </p:cNvGraphicFramePr>
          <p:nvPr>
            <p:ph sz="half" idx="1"/>
          </p:nvPr>
        </p:nvGraphicFramePr>
        <p:xfrm>
          <a:off x="974725" y="619125"/>
          <a:ext cx="7050088" cy="5437188"/>
        </p:xfrm>
        <a:graphic>
          <a:graphicData uri="http://schemas.openxmlformats.org/presentationml/2006/ole">
            <p:oleObj spid="_x0000_s4098" name="Worksheet" r:id="rId3" imgW="6200820" imgH="4781460" progId="Excel.Shee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485</TotalTime>
  <Words>154</Words>
  <Application>Microsoft Office PowerPoint</Application>
  <PresentationFormat>Презентация на цял екран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2</vt:i4>
      </vt:variant>
      <vt:variant>
        <vt:lpstr>Заглавия на слайдовете</vt:lpstr>
      </vt:variant>
      <vt:variant>
        <vt:i4>7</vt:i4>
      </vt:variant>
    </vt:vector>
  </HeadingPairs>
  <TitlesOfParts>
    <vt:vector size="10" baseType="lpstr">
      <vt:lpstr>Слънцестоене</vt:lpstr>
      <vt:lpstr>Работен лист</vt:lpstr>
      <vt:lpstr>Worksheet</vt:lpstr>
      <vt:lpstr>           ОБЩИНА ЧИПРОВЦИ гр. Чипровци 3460, бул. „Петър Парчевич” №45, обл. Монтана тел. 09554/2828, факс 09554/9613, e-mail: chiprovci@mail.bg </vt:lpstr>
      <vt:lpstr>ОБЩИНА ЧИПРОВЦИ ПРОЕКТОБЮДЖЕТ 2017</vt:lpstr>
      <vt:lpstr>ПРОЕКТОБЮДЖЕТЪТ НА ОБЩИНА ЧИПРОВЦИ ВКЛЮЧВА:</vt:lpstr>
      <vt:lpstr>ПРОЕКТОБЮДЖЕТЪТ НА ОБЩИНА ЧИПРОВЦИ ВКЛЮЧВА:</vt:lpstr>
      <vt:lpstr>               ПРОЕКТОБЮДЖЕТЪТ НА ОБЩИНА ЧИПРОВЦИ ВКЛЮЧВА: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ОБЩИНА ЧИПРОВЦИ гр. Чипровци 3460, бул. „Петър Парчевич” 45, обл. Монтана тел. 09554/ 28 28, факс 09554/ 96 13, e-mail: chiprovci@mail.bg</dc:title>
  <dc:creator>Cveti</dc:creator>
  <cp:lastModifiedBy>ASRock 5</cp:lastModifiedBy>
  <cp:revision>48</cp:revision>
  <dcterms:created xsi:type="dcterms:W3CDTF">2015-11-30T08:52:55Z</dcterms:created>
  <dcterms:modified xsi:type="dcterms:W3CDTF">2018-01-02T15:16:26Z</dcterms:modified>
</cp:coreProperties>
</file>